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68" r:id="rId4"/>
    <p:sldId id="267" r:id="rId5"/>
    <p:sldId id="270" r:id="rId6"/>
    <p:sldId id="269" r:id="rId7"/>
    <p:sldId id="259" r:id="rId8"/>
    <p:sldId id="265" r:id="rId9"/>
    <p:sldId id="266" r:id="rId10"/>
    <p:sldId id="260" r:id="rId11"/>
    <p:sldId id="261" r:id="rId12"/>
    <p:sldId id="262" r:id="rId13"/>
    <p:sldId id="26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41"/>
    <p:restoredTop sz="93767"/>
  </p:normalViewPr>
  <p:slideViewPr>
    <p:cSldViewPr snapToGrid="0" snapToObjects="1">
      <p:cViewPr varScale="1">
        <p:scale>
          <a:sx n="38" d="100"/>
          <a:sy n="38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0A1EB-A629-4FEC-AA9E-74CA97E0A4FF}" type="datetimeFigureOut">
              <a:rPr lang="en-US" smtClean="0"/>
              <a:t>5/12/2018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48F9-DF26-4DE0-9ADF-C695FF22496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748F9-DF26-4DE0-9ADF-C695FF224969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/>
          <a:lstStyle/>
          <a:p>
            <a:r>
              <a:rPr lang="en-US" dirty="0" smtClean="0"/>
              <a:t>“The North Crossing”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Accessible Connection from Rideau Heights to Kingscourt and the </a:t>
            </a:r>
            <a:r>
              <a:rPr lang="en-US" sz="3200" dirty="0"/>
              <a:t>D</a:t>
            </a:r>
            <a:r>
              <a:rPr lang="en-US" sz="3200" dirty="0" smtClean="0"/>
              <a:t>owntown</a:t>
            </a:r>
          </a:p>
        </p:txBody>
      </p:sp>
    </p:spTree>
    <p:extLst>
      <p:ext uri="{BB962C8B-B14F-4D97-AF65-F5344CB8AC3E}">
        <p14:creationId xmlns:p14="http://schemas.microsoft.com/office/powerpoint/2010/main" xmlns="" val="259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elsewhere</a:t>
            </a:r>
            <a:endParaRPr lang="en-US" dirty="0"/>
          </a:p>
        </p:txBody>
      </p:sp>
      <p:pic>
        <p:nvPicPr>
          <p:cNvPr id="6" name="Content Placeholder 5" descr="142153089599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260" r="-39260"/>
          <a:stretch>
            <a:fillRect/>
          </a:stretch>
        </p:blipFill>
        <p:spPr>
          <a:xfrm>
            <a:off x="-583932" y="2496473"/>
            <a:ext cx="9459689" cy="3956398"/>
          </a:xfrm>
        </p:spPr>
      </p:pic>
    </p:spTree>
    <p:extLst>
      <p:ext uri="{BB962C8B-B14F-4D97-AF65-F5344CB8AC3E}">
        <p14:creationId xmlns:p14="http://schemas.microsoft.com/office/powerpoint/2010/main" xmlns="" val="4373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4" name="Content Placeholder 3" descr="Peace+Bridge+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50" b="21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620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Cost (approximately $5 to 6M)</a:t>
            </a:r>
          </a:p>
          <a:p>
            <a:r>
              <a:rPr lang="en-US" sz="3200" dirty="0" smtClean="0"/>
              <a:t>Environmental Assessment required</a:t>
            </a:r>
          </a:p>
          <a:p>
            <a:r>
              <a:rPr lang="en-US" sz="3200" dirty="0" smtClean="0"/>
              <a:t>Time for EA, RFP, design and construction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Staff time and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5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Accessible trail increases quality of life for all</a:t>
            </a:r>
          </a:p>
          <a:p>
            <a:r>
              <a:rPr lang="en-US" sz="2800" dirty="0" smtClean="0"/>
              <a:t>Attracts </a:t>
            </a:r>
            <a:r>
              <a:rPr lang="en-US" sz="2800" dirty="0" err="1" smtClean="0"/>
              <a:t>millenials</a:t>
            </a:r>
            <a:r>
              <a:rPr lang="en-US" sz="2800" dirty="0" smtClean="0"/>
              <a:t>, development and tourism</a:t>
            </a:r>
          </a:p>
          <a:p>
            <a:r>
              <a:rPr lang="en-US" sz="2800" dirty="0" err="1"/>
              <a:t>N</a:t>
            </a:r>
            <a:r>
              <a:rPr lang="en-US" sz="2800" dirty="0" err="1" smtClean="0"/>
              <a:t>eighbourhood</a:t>
            </a:r>
            <a:r>
              <a:rPr lang="en-US" sz="2800" dirty="0" smtClean="0"/>
              <a:t> connections via K&amp;P Trail</a:t>
            </a:r>
          </a:p>
          <a:p>
            <a:r>
              <a:rPr lang="en-US" sz="2800" dirty="0" smtClean="0"/>
              <a:t>Healthy living for all - especially seniors/youth</a:t>
            </a:r>
          </a:p>
          <a:p>
            <a:r>
              <a:rPr lang="en-US" sz="2800" dirty="0" smtClean="0"/>
              <a:t>Aligns with strategic priorities: Green, Social equity, Livable city, Sustainability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23442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MAAC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ATMP team, Mayor and Council for inclusion in strategic plan and budget</a:t>
            </a:r>
          </a:p>
          <a:p>
            <a:r>
              <a:rPr lang="en-US" dirty="0" smtClean="0"/>
              <a:t>Funding priorities from Ontario Government </a:t>
            </a:r>
            <a:r>
              <a:rPr lang="en-US" dirty="0" err="1" smtClean="0"/>
              <a:t>favour</a:t>
            </a:r>
            <a:r>
              <a:rPr lang="en-US" dirty="0" smtClean="0"/>
              <a:t> AT and Accessibility</a:t>
            </a:r>
          </a:p>
          <a:p>
            <a:r>
              <a:rPr lang="en-US" dirty="0" smtClean="0"/>
              <a:t>Spread the word with affiliated groups</a:t>
            </a:r>
          </a:p>
          <a:p>
            <a:r>
              <a:rPr lang="en-US" dirty="0" smtClean="0"/>
              <a:t>Attend the Wheelchair Rally in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159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Existing Division St overpass not wheelchair accessible</a:t>
            </a:r>
          </a:p>
          <a:p>
            <a:r>
              <a:rPr lang="en-US" sz="3200" dirty="0" smtClean="0"/>
              <a:t>Need to improve K&amp;P Trail connectivity</a:t>
            </a:r>
          </a:p>
          <a:p>
            <a:r>
              <a:rPr lang="en-US" sz="3200" dirty="0" smtClean="0"/>
              <a:t>Need for safe connections from neighbourhoods to new schools, library and community centres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9178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Wheelchair users, family and friends</a:t>
            </a:r>
          </a:p>
          <a:p>
            <a:r>
              <a:rPr lang="en-US" sz="3200" dirty="0"/>
              <a:t>Rideau Heights and </a:t>
            </a:r>
            <a:r>
              <a:rPr lang="en-US" sz="3200" dirty="0" err="1"/>
              <a:t>Kingscourt</a:t>
            </a:r>
            <a:r>
              <a:rPr lang="en-US" sz="3200" dirty="0"/>
              <a:t> </a:t>
            </a:r>
            <a:r>
              <a:rPr lang="en-US" sz="3200" dirty="0" smtClean="0"/>
              <a:t>citizens</a:t>
            </a:r>
          </a:p>
          <a:p>
            <a:r>
              <a:rPr lang="en-US" sz="3200" dirty="0" smtClean="0"/>
              <a:t>K&amp;P Trail users </a:t>
            </a:r>
            <a:r>
              <a:rPr lang="mr-IN" sz="3200" dirty="0" smtClean="0"/>
              <a:t>–</a:t>
            </a:r>
            <a:r>
              <a:rPr lang="en-US" sz="3200" dirty="0" smtClean="0"/>
              <a:t> hikers, cyclists, etc.</a:t>
            </a:r>
          </a:p>
          <a:p>
            <a:r>
              <a:rPr lang="en-US" sz="3200" dirty="0" smtClean="0"/>
              <a:t>High school students </a:t>
            </a:r>
            <a:r>
              <a:rPr lang="mr-IN" sz="3200" dirty="0" smtClean="0"/>
              <a:t>–</a:t>
            </a:r>
            <a:r>
              <a:rPr lang="en-US" sz="3200" dirty="0" smtClean="0"/>
              <a:t> city wide</a:t>
            </a:r>
          </a:p>
        </p:txBody>
      </p:sp>
    </p:spTree>
    <p:extLst>
      <p:ext uri="{BB962C8B-B14F-4D97-AF65-F5344CB8AC3E}">
        <p14:creationId xmlns:p14="http://schemas.microsoft.com/office/powerpoint/2010/main" xmlns="" val="14656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What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Accessible/multi-use trail bridge</a:t>
            </a:r>
            <a:endParaRPr lang="en-US" sz="3000" dirty="0" smtClean="0"/>
          </a:p>
          <a:p>
            <a:r>
              <a:rPr lang="en-US" sz="3200" dirty="0" smtClean="0"/>
              <a:t>Safe, off-road access from north end to downtown and back</a:t>
            </a:r>
          </a:p>
          <a:p>
            <a:r>
              <a:rPr lang="en-US" sz="3200" dirty="0" smtClean="0"/>
              <a:t>Safe route to schools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0814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ASAP</a:t>
            </a:r>
          </a:p>
          <a:p>
            <a:r>
              <a:rPr lang="en-US" sz="3200" dirty="0" smtClean="0"/>
              <a:t>City currently working on Active Transportation Master Plan (ATMP)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950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Where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East of current Division Street vehicle overpass </a:t>
            </a:r>
            <a:r>
              <a:rPr lang="mr-IN" sz="3200" dirty="0" smtClean="0"/>
              <a:t>–</a:t>
            </a:r>
            <a:r>
              <a:rPr lang="en-US" sz="3200" dirty="0" smtClean="0"/>
              <a:t> see 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913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on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Increase sense of freedom experienced by wheelchair users as off-road trail users</a:t>
            </a:r>
          </a:p>
          <a:p>
            <a:r>
              <a:rPr lang="en-US" sz="2800" dirty="0" smtClean="0"/>
              <a:t>ONE CITY UNITED: Third crossing connects the East. Overpass connects the North</a:t>
            </a:r>
          </a:p>
          <a:p>
            <a:r>
              <a:rPr lang="en-US" sz="2800" dirty="0" smtClean="0"/>
              <a:t>Fits with City’s “Green the City” strategic plan, Sustainability and Climate Action Plan initiatives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555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showing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 line is current K&amp;P trail routing across Division St overpass</a:t>
            </a:r>
          </a:p>
          <a:p>
            <a:r>
              <a:rPr lang="en-US" sz="3200" dirty="0" smtClean="0"/>
              <a:t>Blue line is new routing with bridge in light blue (90 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192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07 at 2.0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74" y="373529"/>
            <a:ext cx="75565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4101</TotalTime>
  <Words>313</Words>
  <Application>Microsoft Macintosh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“The North Crossing”</vt:lpstr>
      <vt:lpstr>The Why Question</vt:lpstr>
      <vt:lpstr>The Who Question</vt:lpstr>
      <vt:lpstr>The What Question</vt:lpstr>
      <vt:lpstr>The When Question</vt:lpstr>
      <vt:lpstr>The Where Question </vt:lpstr>
      <vt:lpstr>Expanding on Why</vt:lpstr>
      <vt:lpstr>Map showing bridge</vt:lpstr>
      <vt:lpstr>Slide 9</vt:lpstr>
      <vt:lpstr>Examples from elsewhere</vt:lpstr>
      <vt:lpstr>More examples</vt:lpstr>
      <vt:lpstr>Possible constraints</vt:lpstr>
      <vt:lpstr>Rewards</vt:lpstr>
      <vt:lpstr>How can MAAC help?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and Cycling Overpass</dc:title>
  <dc:creator>Roger Healey healey</dc:creator>
  <cp:lastModifiedBy>Mary Farrar</cp:lastModifiedBy>
  <cp:revision>24</cp:revision>
  <dcterms:created xsi:type="dcterms:W3CDTF">2017-09-06T18:35:12Z</dcterms:created>
  <dcterms:modified xsi:type="dcterms:W3CDTF">2018-05-12T13:06:40Z</dcterms:modified>
</cp:coreProperties>
</file>